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Spline Sans"/>
      <p:regular r:id="rId15"/>
    </p:embeddedFont>
    <p:embeddedFont>
      <p:font typeface="Spline Sans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Barlow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3-1.png>
</file>

<file path=ppt/media/image-3-2.png>
</file>

<file path=ppt/media/image-3-3.png>
</file>

<file path=ppt/media/image-3-4.png>
</file>

<file path=ppt/media/image-5-1.png>
</file>

<file path=ppt/media/image-5-2.png>
</file>

<file path=ppt/media/image-6-1.png>
</file>

<file path=ppt/media/image-7-1.png>
</file>

<file path=ppt/media/image-7-2.png>
</file>

<file path=ppt/media/image-7-3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046333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Traffic Accident Analysis Using Python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78821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Exploring patterns, trends, and insights in traffic accident data.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93059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Project Objectives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326433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70491" y="3377446"/>
            <a:ext cx="1423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666280" y="3264337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Analyze Accident Data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666280" y="4098250"/>
            <a:ext cx="27823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Uncover patterns and trends.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4695468" y="3264337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81682" y="3377446"/>
            <a:ext cx="1829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5497711" y="326433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Visualize Insights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497711" y="3755350"/>
            <a:ext cx="278237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 Python libraries.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5412819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37A7E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45369" y="5525929"/>
            <a:ext cx="192762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1666280" y="541281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Dataset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666280" y="5903833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File: traffic_accidents.csv.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364813"/>
            <a:ext cx="6657261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 Preprocessing Steps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437" y="2420898"/>
            <a:ext cx="1234440" cy="148125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55161" y="266771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 Loading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955161" y="3158728"/>
            <a:ext cx="581120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Load dataset with pandas.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437" y="3902154"/>
            <a:ext cx="1234440" cy="148125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955161" y="414897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Missing Values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955161" y="4639985"/>
            <a:ext cx="581120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Handle missing data.</a:t>
            </a:r>
            <a:endParaRPr lang="en-US" sz="19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437" y="5383411"/>
            <a:ext cx="1234440" cy="148125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55161" y="5630228"/>
            <a:ext cx="304216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Categorical Conversion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955161" y="6121241"/>
            <a:ext cx="581120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Convert columns for analysis.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859881"/>
            <a:ext cx="631186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Crash Types Distribution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416278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Visualization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752499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Bar chart of crash types.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416278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Insights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7623929" y="4752499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Rear-end collisions are common.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67063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Most Severe Injuries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820347" y="426148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Visualization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752499"/>
            <a:ext cx="369951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Pie chart of injury severity.</a:t>
            </a:r>
            <a:endParaRPr lang="en-US" sz="19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57299" y="2446615"/>
            <a:ext cx="4515803" cy="451580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667851" y="4457581"/>
            <a:ext cx="13358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0066853" y="406396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Insights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10066853" y="4554974"/>
            <a:ext cx="369951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Fatal injuries are a small percentage.</a:t>
            </a:r>
            <a:endParaRPr lang="en-US" sz="190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7299" y="2446615"/>
            <a:ext cx="4515803" cy="451580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809792" y="4457581"/>
            <a:ext cx="17168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85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022634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Crashes by Weather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3078718"/>
            <a:ext cx="7415927" cy="1440656"/>
          </a:xfrm>
          <a:prstGeom prst="roundRect">
            <a:avLst>
              <a:gd name="adj" fmla="val 25706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41333" y="335601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Visualization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141333" y="3847028"/>
            <a:ext cx="686133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Bar chart of weather conditions.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864037" y="4766191"/>
            <a:ext cx="7415927" cy="1440656"/>
          </a:xfrm>
          <a:prstGeom prst="roundRect">
            <a:avLst>
              <a:gd name="adj" fmla="val 25706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141333" y="504348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Insights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141333" y="5534501"/>
            <a:ext cx="686133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Clear weather has most crashes.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71164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Crashes by Lighting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037" y="3767733"/>
            <a:ext cx="617220" cy="6172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463176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Daylight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864037" y="5122783"/>
            <a:ext cx="3522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Highest number of crashes.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7142" y="3767733"/>
            <a:ext cx="617220" cy="6172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57142" y="463176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Nighttime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4757142" y="5122783"/>
            <a:ext cx="3522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Fewer crashes.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8710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4376" y="3156228"/>
            <a:ext cx="4599384" cy="574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Key Findings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7303770" y="4041458"/>
            <a:ext cx="22860" cy="3622000"/>
          </a:xfrm>
          <a:prstGeom prst="roundRect">
            <a:avLst>
              <a:gd name="adj" fmla="val 1358120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380857" y="4495562"/>
            <a:ext cx="724376" cy="22860"/>
          </a:xfrm>
          <a:prstGeom prst="roundRect">
            <a:avLst>
              <a:gd name="adj" fmla="val 1358120"/>
            </a:avLst>
          </a:prstGeom>
          <a:solidFill>
            <a:srgbClr val="16FFBB"/>
          </a:solidFill>
          <a:ln/>
        </p:spPr>
      </p:sp>
      <p:sp>
        <p:nvSpPr>
          <p:cNvPr id="6" name="Shape 3"/>
          <p:cNvSpPr/>
          <p:nvPr/>
        </p:nvSpPr>
        <p:spPr>
          <a:xfrm>
            <a:off x="7082373" y="4274225"/>
            <a:ext cx="465653" cy="465653"/>
          </a:xfrm>
          <a:prstGeom prst="roundRect">
            <a:avLst>
              <a:gd name="adj" fmla="val 66673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255490" y="4368998"/>
            <a:ext cx="119420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3877151" y="4248388"/>
            <a:ext cx="2299692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Crash Types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724376" y="4660106"/>
            <a:ext cx="5452467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Rear-end collisions are common.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525167" y="5530334"/>
            <a:ext cx="724376" cy="22860"/>
          </a:xfrm>
          <a:prstGeom prst="roundRect">
            <a:avLst>
              <a:gd name="adj" fmla="val 1358120"/>
            </a:avLst>
          </a:prstGeom>
          <a:solidFill>
            <a:srgbClr val="29DDDA"/>
          </a:solidFill>
          <a:ln/>
        </p:spPr>
      </p:sp>
      <p:sp>
        <p:nvSpPr>
          <p:cNvPr id="11" name="Shape 8"/>
          <p:cNvSpPr/>
          <p:nvPr/>
        </p:nvSpPr>
        <p:spPr>
          <a:xfrm>
            <a:off x="7082373" y="5308997"/>
            <a:ext cx="465653" cy="465653"/>
          </a:xfrm>
          <a:prstGeom prst="roundRect">
            <a:avLst>
              <a:gd name="adj" fmla="val 66673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38464" y="5403771"/>
            <a:ext cx="153472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8453557" y="5283160"/>
            <a:ext cx="2299692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Weather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8453557" y="5694878"/>
            <a:ext cx="5452467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Clear weather has most crashes.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380857" y="6461641"/>
            <a:ext cx="724376" cy="22860"/>
          </a:xfrm>
          <a:prstGeom prst="roundRect">
            <a:avLst>
              <a:gd name="adj" fmla="val 1358120"/>
            </a:avLst>
          </a:prstGeom>
          <a:solidFill>
            <a:srgbClr val="37A7E7"/>
          </a:solidFill>
          <a:ln/>
        </p:spPr>
      </p:sp>
      <p:sp>
        <p:nvSpPr>
          <p:cNvPr id="16" name="Shape 13"/>
          <p:cNvSpPr/>
          <p:nvPr/>
        </p:nvSpPr>
        <p:spPr>
          <a:xfrm>
            <a:off x="7082373" y="6240304"/>
            <a:ext cx="465653" cy="465653"/>
          </a:xfrm>
          <a:prstGeom prst="roundRect">
            <a:avLst>
              <a:gd name="adj" fmla="val 66673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234416" y="6335078"/>
            <a:ext cx="161568" cy="275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3877151" y="6214467"/>
            <a:ext cx="2299692" cy="2875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Injuries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724376" y="6626185"/>
            <a:ext cx="5452467" cy="330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Fatal injuries are rare.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2025-02-11T22:28:32Z</dcterms:created>
  <dcterms:modified xsi:type="dcterms:W3CDTF">2025-02-11T22:28:32Z</dcterms:modified>
</cp:coreProperties>
</file>